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0" r:id="rId2"/>
    <p:sldId id="265" r:id="rId3"/>
    <p:sldId id="271" r:id="rId4"/>
    <p:sldId id="303" r:id="rId5"/>
    <p:sldId id="304" r:id="rId6"/>
    <p:sldId id="305" r:id="rId7"/>
    <p:sldId id="307" r:id="rId8"/>
    <p:sldId id="308" r:id="rId9"/>
    <p:sldId id="309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E77D0-726D-4C6B-81B6-C7D09F0616BF}" type="datetimeFigureOut">
              <a:rPr lang="de-CH" smtClean="0"/>
              <a:t>10.04.2021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8B630-DACB-4129-B6EA-5EDBE9E12B6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9887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2B8A-69D5-441B-951D-0F5E05420BD7}" type="datetime1">
              <a:rPr lang="de-CH" smtClean="0"/>
              <a:t>10.04.2021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4B33-F1E2-400E-8CAC-51981343428B}" type="datetime1">
              <a:rPr lang="de-CH" smtClean="0"/>
              <a:t>10.04.2021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E9F4-6C92-4297-98FC-ACB9382C6E46}" type="datetime1">
              <a:rPr lang="de-CH" smtClean="0"/>
              <a:t>10.04.2021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C7B2-BCFA-46A1-A9B1-FE5E24658014}" type="datetime1">
              <a:rPr lang="de-CH" smtClean="0"/>
              <a:t>10.04.2021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E382B-C4EF-4817-9AA2-1E9643E61329}" type="datetime1">
              <a:rPr lang="de-CH" smtClean="0"/>
              <a:t>10.04.2021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87ECF-CAB5-452E-B549-9A880E69E72E}" type="datetime1">
              <a:rPr lang="de-CH" smtClean="0"/>
              <a:t>10.04.2021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6F7BD-8F9C-499D-BE8C-34A5077FF9AE}" type="datetime1">
              <a:rPr lang="de-CH" smtClean="0"/>
              <a:t>10.04.2021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8EF66-2C47-4477-B6FD-707AC3C2199C}" type="datetime1">
              <a:rPr lang="de-CH" smtClean="0"/>
              <a:t>10.04.2021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7007-BFC9-437D-A7D3-39B9973924EF}" type="datetime1">
              <a:rPr lang="de-CH" smtClean="0"/>
              <a:t>10.04.2021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35814-8499-4C53-8E9A-18183AE992A7}" type="datetime1">
              <a:rPr lang="de-CH" smtClean="0"/>
              <a:t>10.04.2021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1BDE2-5B42-41F1-A73B-47C759208A49}" type="datetime1">
              <a:rPr lang="de-CH" smtClean="0"/>
              <a:t>10.04.2021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CEAF2-722F-422E-AA2E-DF57547D50BF}" type="datetime1">
              <a:rPr lang="de-CH" smtClean="0"/>
              <a:t>10.04.2021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ABFEC-AC2C-422F-B0E2-ACB94CD64143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D62B7F-BC00-4C1E-8DC8-C83B7D163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37B897A-B0C4-4BA5-87A1-E86B8C878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1</a:t>
            </a:fld>
            <a:endParaRPr lang="de-CH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369E787-1294-46EE-9D39-8309280E4ED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624" y="116632"/>
            <a:ext cx="373275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89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/>
          </a:bodyPr>
          <a:lstStyle/>
          <a:p>
            <a:r>
              <a:rPr lang="de-CH" sz="2800" dirty="0"/>
              <a:t>Werkzeug in Gottes Hand, Teil 5</a:t>
            </a:r>
            <a:br>
              <a:rPr lang="de-CH" sz="2800" dirty="0"/>
            </a:br>
            <a:r>
              <a:rPr lang="de-CH" sz="2800" i="1" dirty="0">
                <a:solidFill>
                  <a:srgbClr val="92D050"/>
                </a:solidFill>
              </a:rPr>
              <a:t>2.Kor.5.14-15: Mit dem Ich fertig werden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2</a:t>
            </a:fld>
            <a:endParaRPr lang="de-CH"/>
          </a:p>
        </p:txBody>
      </p:sp>
      <p:pic>
        <p:nvPicPr>
          <p:cNvPr id="6" name="Picture 2" descr="gouge, holz, meißel, zimmermann, werkzeug, hammer, hand">
            <a:extLst>
              <a:ext uri="{FF2B5EF4-FFF2-40B4-BE49-F238E27FC236}">
                <a16:creationId xmlns:a16="http://schemas.microsoft.com/office/drawing/2014/main" id="{319B8508-9BEB-4267-ACC9-018AA15D7D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3"/>
          <a:stretch/>
        </p:blipFill>
        <p:spPr bwMode="auto">
          <a:xfrm>
            <a:off x="2924568" y="1808483"/>
            <a:ext cx="3294864" cy="2096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85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de-CH" sz="2800" dirty="0">
                <a:solidFill>
                  <a:srgbClr val="92D050"/>
                </a:solidFill>
              </a:rPr>
              <a:t>1. Wo Veränderung beginnt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721360" indent="-721360">
              <a:lnSpc>
                <a:spcPct val="107000"/>
              </a:lnSpc>
              <a:spcAft>
                <a:spcPts val="800"/>
              </a:spcAft>
            </a:pPr>
            <a:r>
              <a:rPr lang="de-CH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Spr</a:t>
            </a: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4,23	Mehr als alles, was man &lt;sonst&gt; bewahrt, behüte dein </a:t>
            </a:r>
            <a:r>
              <a:rPr lang="de-CH" sz="1800" b="1" i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Herz</a:t>
            </a: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Denn in ihm &lt;entspringt&gt; die Quelle des Lebens. </a:t>
            </a:r>
            <a:endParaRPr lang="de-CH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21360" indent="-721360">
              <a:lnSpc>
                <a:spcPct val="107000"/>
              </a:lnSpc>
              <a:spcAft>
                <a:spcPts val="800"/>
              </a:spcAft>
            </a:pPr>
            <a:r>
              <a:rPr lang="de-CH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Mt</a:t>
            </a: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15,19	Denn aus dem </a:t>
            </a:r>
            <a:r>
              <a:rPr lang="de-CH" sz="1800" b="1" i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Herzen</a:t>
            </a: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kommen hervor böse Gedanken: Mord, Ehebruch, Unzucht, Diebstahl, falsche Zeugnisse, Lästerungen; diese Dinge sind es, die den Menschen verunreinigen. </a:t>
            </a:r>
            <a:endParaRPr lang="de-CH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de-CH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518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de-CH" sz="2800" dirty="0">
                <a:solidFill>
                  <a:srgbClr val="92D050"/>
                </a:solidFill>
              </a:rPr>
              <a:t>1. Wo Veränderung beginnt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721360" indent="-721360">
              <a:lnSpc>
                <a:spcPct val="107000"/>
              </a:lnSpc>
              <a:spcAft>
                <a:spcPts val="800"/>
              </a:spcAft>
            </a:pPr>
            <a:r>
              <a:rPr lang="de-CH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Röm</a:t>
            </a: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2,29	Sondern der ist ein Jude, der es innerlich ist, und Beschneidung &lt;ist die&gt; </a:t>
            </a:r>
            <a:r>
              <a:rPr lang="de-CH" sz="1800" b="1" i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</a:t>
            </a:r>
            <a:r>
              <a:rPr lang="de-CH" sz="1800" i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800" b="1" i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Herzens, im Geist</a:t>
            </a: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nicht im Buchstaben.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de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1360" indent="-721360">
              <a:lnSpc>
                <a:spcPct val="107000"/>
              </a:lnSpc>
              <a:spcAft>
                <a:spcPts val="800"/>
              </a:spcAft>
            </a:pPr>
            <a:r>
              <a:rPr lang="de-CH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</a:t>
            </a: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3,16	Er gebe euch nach dem Reichtum seiner Herrlichkeit, mit Kraft gestärkt zu werden </a:t>
            </a:r>
            <a:r>
              <a:rPr lang="de-CH" sz="1800" b="1" i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durch seinen Geist an dem inneren Menschen</a:t>
            </a:r>
            <a:r>
              <a:rPr lang="de-CH" sz="1800" i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b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sz="18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</a:t>
            </a: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3,17	Dass der </a:t>
            </a:r>
            <a:r>
              <a:rPr lang="de-CH" sz="1800" b="1" i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Christus</a:t>
            </a: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durch den Glauben </a:t>
            </a:r>
            <a:r>
              <a:rPr lang="de-CH" sz="1800" b="1" i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euren Herzen wohne</a:t>
            </a:r>
            <a:r>
              <a:rPr lang="de-CH" sz="18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ihr in Liebe gewurzelt und gegründet seid,</a:t>
            </a:r>
            <a:b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1360" indent="-721360">
              <a:lnSpc>
                <a:spcPct val="107000"/>
              </a:lnSpc>
              <a:spcAft>
                <a:spcPts val="800"/>
              </a:spcAft>
            </a:pPr>
            <a:endParaRPr lang="de-CH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8950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de-CH" sz="2800" dirty="0">
                <a:solidFill>
                  <a:srgbClr val="92D050"/>
                </a:solidFill>
              </a:rPr>
              <a:t>2. Was sich verändern muss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«Und für alle ist er gestorben, damit die welche leben, </a:t>
            </a:r>
            <a:r>
              <a:rPr lang="de-CH" sz="1800" i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nicht mehr sich selbst leben</a:t>
            </a: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sondern dem, der für sie gestorben und auferweckt worden ist.»  2.Kor 5.15</a:t>
            </a:r>
            <a:endParaRPr lang="de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worden ist.» </a:t>
            </a:r>
            <a:endParaRPr lang="de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1360" indent="-721360">
              <a:lnSpc>
                <a:spcPct val="107000"/>
              </a:lnSpc>
              <a:spcAft>
                <a:spcPts val="800"/>
              </a:spcAft>
            </a:pPr>
            <a:endParaRPr lang="de-CH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2888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 lvl="0">
              <a:spcAft>
                <a:spcPts val="800"/>
              </a:spcAft>
            </a:pPr>
            <a:r>
              <a:rPr lang="de-CH" sz="2800" dirty="0">
                <a:solidFill>
                  <a:srgbClr val="92D050"/>
                </a:solidFill>
                <a:effectLst/>
              </a:rPr>
              <a:t>3. Wie verändern wir uns</a:t>
            </a:r>
          </a:p>
        </p:txBody>
      </p:sp>
      <p:sp>
        <p:nvSpPr>
          <p:cNvPr id="73" name="Content Placeholder 3">
            <a:extLst>
              <a:ext uri="{FF2B5EF4-FFF2-40B4-BE49-F238E27FC236}">
                <a16:creationId xmlns:a16="http://schemas.microsoft.com/office/drawing/2014/main" id="{A8E3F16F-D64F-4DE5-8164-7B75B2827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pic>
        <p:nvPicPr>
          <p:cNvPr id="10" name="Picture 4" descr="Magnetsammler mit Lösemechanismus, 100 mm Durchmesser, schwarz">
            <a:extLst>
              <a:ext uri="{FF2B5EF4-FFF2-40B4-BE49-F238E27FC236}">
                <a16:creationId xmlns:a16="http://schemas.microsoft.com/office/drawing/2014/main" id="{E128C2AB-5FD4-4CAD-9F26-0833C13451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1" r="-2" b="20417"/>
          <a:stretch/>
        </p:blipFill>
        <p:spPr bwMode="auto">
          <a:xfrm>
            <a:off x="2552700" y="1124744"/>
            <a:ext cx="40386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182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de-CH" sz="2800" dirty="0">
                <a:solidFill>
                  <a:srgbClr val="92D050"/>
                </a:solidFill>
              </a:rPr>
              <a:t>3. Wie verändern wir uns (Quelle)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«Denn die </a:t>
            </a:r>
            <a:r>
              <a:rPr lang="de-CH" sz="18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Liebe Christi drängt </a:t>
            </a:r>
            <a:r>
              <a:rPr lang="de-CH" sz="18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uns….» 2.Kor 5.14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«Und </a:t>
            </a:r>
            <a:r>
              <a:rPr lang="de-CH" sz="18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alle ist er gestorben</a:t>
            </a:r>
            <a:r>
              <a:rPr lang="de-CH" sz="18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damit…» 2.Kor 5.15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«Daher, wenn jemand </a:t>
            </a:r>
            <a:r>
              <a:rPr lang="de-CH" sz="1800" i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Christus </a:t>
            </a: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ist, so ist er eine neue Schöpfung</a:t>
            </a:r>
            <a:r>
              <a:rPr lang="de-CH" sz="18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;…»     2. Kor. 5.17</a:t>
            </a:r>
            <a:endParaRPr lang="de-CH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1360" indent="-721360">
              <a:lnSpc>
                <a:spcPct val="107000"/>
              </a:lnSpc>
              <a:spcAft>
                <a:spcPts val="800"/>
              </a:spcAft>
            </a:pPr>
            <a:endParaRPr lang="de-CH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8291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de-CH" sz="2800" dirty="0">
                <a:solidFill>
                  <a:srgbClr val="92D050"/>
                </a:solidFill>
              </a:rPr>
              <a:t>3. Wie verändern wir uns (Richtung)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Radikale Kehrtwende: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«Jesus ist für uns gestorben, damit die welche leben, </a:t>
            </a:r>
            <a:r>
              <a:rPr lang="de-CH" sz="1800" i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nicht mehr sich selbst leben</a:t>
            </a: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sondern dem, der für sie gestorben ist.»</a:t>
            </a:r>
            <a:endParaRPr lang="de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1360" indent="-721360">
              <a:lnSpc>
                <a:spcPct val="107000"/>
              </a:lnSpc>
              <a:spcAft>
                <a:spcPts val="800"/>
              </a:spcAft>
            </a:pPr>
            <a:endParaRPr lang="de-CH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80146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de-CH" sz="2800" dirty="0">
                <a:solidFill>
                  <a:srgbClr val="92D050"/>
                </a:solidFill>
              </a:rPr>
              <a:t>Wie ich mit dem Ich </a:t>
            </a:r>
            <a:r>
              <a:rPr lang="de-CH" sz="2800" dirty="0">
                <a:solidFill>
                  <a:srgbClr val="FF0000"/>
                </a:solidFill>
              </a:rPr>
              <a:t>fertig</a:t>
            </a:r>
            <a:r>
              <a:rPr lang="de-CH" sz="2800" dirty="0">
                <a:solidFill>
                  <a:srgbClr val="92D050"/>
                </a:solidFill>
              </a:rPr>
              <a:t> werde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Haben wir unser sündhaftes, ichbezogenes Herz erkannt?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 Jesus mein Herr? Das Ic</a:t>
            </a:r>
            <a:r>
              <a:rPr lang="de-CH" sz="18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muss ans </a:t>
            </a: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Kreuz!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 seine Gnade macht mich frei von meinem Ich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dem Mass, wie </a:t>
            </a:r>
            <a:r>
              <a:rPr lang="de-CH" sz="1800" i="1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der Mittelpunkt meines Lebens </a:t>
            </a:r>
            <a:r>
              <a:rPr lang="de-CH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ist, werden wir frei vom eigenen Ich</a:t>
            </a:r>
            <a:endParaRPr lang="de-CH" sz="1800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de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CH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de-CH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ABFEC-AC2C-422F-B0E2-ACB94CD64143}" type="slidenum">
              <a:rPr lang="de-CH" smtClean="0"/>
              <a:pPr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281335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Microsoft Office PowerPoint</Application>
  <PresentationFormat>Bildschirmpräsentation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Larissa-Design</vt:lpstr>
      <vt:lpstr>PowerPoint-Präsentation</vt:lpstr>
      <vt:lpstr>Werkzeug in Gottes Hand, Teil 5 2.Kor.5.14-15: Mit dem Ich fertig werden</vt:lpstr>
      <vt:lpstr>1. Wo Veränderung beginnt</vt:lpstr>
      <vt:lpstr>1. Wo Veränderung beginnt</vt:lpstr>
      <vt:lpstr>2. Was sich verändern muss</vt:lpstr>
      <vt:lpstr>3. Wie verändern wir uns</vt:lpstr>
      <vt:lpstr>3. Wie verändern wir uns (Quelle)</vt:lpstr>
      <vt:lpstr>3. Wie verändern wir uns (Richtung)</vt:lpstr>
      <vt:lpstr>Wie ich mit dem Ich fertig werde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User</dc:creator>
  <cp:lastModifiedBy>user</cp:lastModifiedBy>
  <cp:revision>122</cp:revision>
  <dcterms:created xsi:type="dcterms:W3CDTF">2013-06-15T10:33:46Z</dcterms:created>
  <dcterms:modified xsi:type="dcterms:W3CDTF">2021-04-10T10:56:08Z</dcterms:modified>
</cp:coreProperties>
</file>